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3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6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5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1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6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5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2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5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B148E-B399-4FC0-9DA3-B305BFE1B69E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F369-5E73-4EDF-927C-097E6A17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4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29"/>
            <a:ext cx="12192000" cy="69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1863" y="801509"/>
            <a:ext cx="78899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Словарные слова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7691" y="4802354"/>
            <a:ext cx="6774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Выполнила:</a:t>
            </a:r>
          </a:p>
          <a:p>
            <a:r>
              <a:rPr lang="ru-RU" sz="3600" dirty="0"/>
              <a:t>у</a:t>
            </a:r>
            <a:r>
              <a:rPr lang="ru-RU" sz="3600" dirty="0" smtClean="0"/>
              <a:t>читель начальных классов</a:t>
            </a:r>
          </a:p>
          <a:p>
            <a:r>
              <a:rPr lang="ru-RU" sz="3600" dirty="0" smtClean="0"/>
              <a:t>Завадская Алла </a:t>
            </a:r>
            <a:r>
              <a:rPr lang="ru-RU" sz="3600" dirty="0"/>
              <a:t>С</a:t>
            </a:r>
            <a:r>
              <a:rPr lang="ru-RU" sz="3600" dirty="0" smtClean="0"/>
              <a:t>таниславовна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320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69775&amp;t=3&amp;plc=WEB&amp;tkn=*58m74o3LKF8kOVaQrhXqEJ4udY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398033" cy="6727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917873" y="2327564"/>
            <a:ext cx="64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63631&amp;t=3&amp;plc=WEB&amp;tkn=*TvTUxpuTJsTkjRgCuHsVaWbMUB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104504"/>
            <a:ext cx="9836331" cy="6753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941127" y="1911927"/>
            <a:ext cx="602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57999&amp;t=3&amp;plc=WEB&amp;tkn=*YWt_VokV2bPFmJesV7d5zRmwOK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" y="91440"/>
            <a:ext cx="10071462" cy="66228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36182" y="1870364"/>
            <a:ext cx="540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49551&amp;t=3&amp;plc=WEB&amp;tkn=*4Q0fMxMjYbLSx8kpf_E8xqUftc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1" y="104504"/>
            <a:ext cx="10136776" cy="6570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69127" y="4135582"/>
            <a:ext cx="623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255" y="4135582"/>
            <a:ext cx="623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7656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44687&amp;t=3&amp;plc=WEB&amp;tkn=*blbxErX96jOYi0ngoa-HaUWaK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5" y="130630"/>
            <a:ext cx="10254342" cy="66098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021782" y="1891145"/>
            <a:ext cx="561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38543&amp;t=3&amp;plc=WEB&amp;tkn=*ZEbynpA0Fz59_n-3zsE6O57l8v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91440"/>
            <a:ext cx="10371908" cy="65314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8527" y="2015836"/>
            <a:ext cx="540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34703&amp;t=3&amp;plc=WEB&amp;tkn=*zlAazztgxYvs0gBWTPHEnqNGE2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117566"/>
            <a:ext cx="10685417" cy="65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56764" y="2057400"/>
            <a:ext cx="748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28559&amp;t=3&amp;plc=WEB&amp;tkn=*VL9Qis5SHUXX2Sxd2Iscgtw1F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130629"/>
            <a:ext cx="10384971" cy="65314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28164" y="2119745"/>
            <a:ext cx="706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7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21903&amp;t=3&amp;plc=WEB&amp;tkn=*0iPV8u8wOXGG14Nwrry6W88auR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182880"/>
            <a:ext cx="10384972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961909" y="2140527"/>
            <a:ext cx="623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194511&amp;t=3&amp;plc=WEB&amp;tkn=*3JU_ep3nWamUjs3JYby44QDZ2s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" y="117566"/>
            <a:ext cx="10045336" cy="65183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48945" y="20574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rtfoliobib.ucoz.ru/shablon/fon_s_pe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0789" y="666207"/>
            <a:ext cx="48855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</a:t>
            </a:r>
            <a:r>
              <a:rPr lang="ru-RU" sz="2400" dirty="0" smtClean="0"/>
              <a:t>еревня        работа          лягушка 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читель         рисунок       молоко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ебята           корова         собака</a:t>
            </a:r>
          </a:p>
          <a:p>
            <a:r>
              <a:rPr lang="ru-RU" sz="2400" dirty="0"/>
              <a:t>б</a:t>
            </a:r>
            <a:r>
              <a:rPr lang="ru-RU" sz="2400" dirty="0" smtClean="0"/>
              <a:t>ерёза           заяц             яблоко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оробей        пенал          спасибо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евочка         мороз          ворона</a:t>
            </a:r>
          </a:p>
          <a:p>
            <a:r>
              <a:rPr lang="ru-RU" sz="2400" dirty="0"/>
              <a:t>м</a:t>
            </a:r>
            <a:r>
              <a:rPr lang="ru-RU" sz="2400" dirty="0" smtClean="0"/>
              <a:t>едведь        альбом        машина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орога            берег            петух</a:t>
            </a:r>
          </a:p>
          <a:p>
            <a:r>
              <a:rPr lang="ru-RU" sz="2400" dirty="0" smtClean="0"/>
              <a:t>тетрадь           ученик</a:t>
            </a:r>
          </a:p>
          <a:p>
            <a:r>
              <a:rPr lang="ru-RU" sz="2400" dirty="0" smtClean="0"/>
              <a:t>жеребёнок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18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190927&amp;t=3&amp;plc=WEB&amp;tkn=*VVVhEUM5oI6AItvCJZhDKoWZky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104503"/>
            <a:ext cx="10567852" cy="65314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43800" y="1849581"/>
            <a:ext cx="64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170447&amp;t=3&amp;plc=WEB&amp;tkn=*4bgwVjhgUZpBAQL0ZeCnH7kLaP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1" y="156754"/>
            <a:ext cx="10659290" cy="64530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48945" y="1787236"/>
            <a:ext cx="623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0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164559&amp;t=3&amp;plc=WEB&amp;tkn=*Z6nzemqguF4Z9Y3yLcDffwfOQ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5" y="169817"/>
            <a:ext cx="10489474" cy="63616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47109" y="3865418"/>
            <a:ext cx="64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8710" y="3865418"/>
            <a:ext cx="727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161231&amp;t=3&amp;plc=WEB&amp;tkn=*wdzVwKUPGl37bKowwx6zE2hV6U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9" y="130629"/>
            <a:ext cx="10398034" cy="65053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06146" y="1787235"/>
            <a:ext cx="561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156879&amp;t=3&amp;plc=WEB&amp;tkn=*ikREwZ_4Sq96S0jYoUQEh2eIdV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43691"/>
            <a:ext cx="10842171" cy="65183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94418" y="2057400"/>
            <a:ext cx="623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149199&amp;t=3&amp;plc=WEB&amp;tkn=*1PzB0LI5QGBbjTnx6iyqbuF_J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0"/>
            <a:ext cx="10698480" cy="65967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64582" y="1704109"/>
            <a:ext cx="623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140239&amp;t=3&amp;plc=WEB&amp;tkn=*SrlzGJLaReKS1_g53mMold_3XM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339634"/>
            <a:ext cx="10593978" cy="637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439892" y="3844636"/>
            <a:ext cx="64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074447&amp;t=3&amp;plc=WEB&amp;tkn=*HTTBfSwYWVDk0bXKCp-dGsTGm2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104503"/>
            <a:ext cx="10998925" cy="66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019309" y="3823855"/>
            <a:ext cx="64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068047&amp;t=3&amp;plc=WEB&amp;tkn=*6kQ8Sb3eHJvGobZpfHhHiQk-gv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" y="209006"/>
            <a:ext cx="10933611" cy="6374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65418" y="3906982"/>
            <a:ext cx="665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6236" y="3906982"/>
            <a:ext cx="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058575&amp;t=3&amp;plc=WEB&amp;tkn=*Lv6uxYf143rIWtQy4pLcOyCuzr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17566"/>
            <a:ext cx="10489473" cy="65183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93818" y="3865418"/>
            <a:ext cx="706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3073" y="3865418"/>
            <a:ext cx="64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325839&amp;t=3&amp;plc=WEB&amp;tkn=*0K5ABk-7AExH2L_qpA0sNtkvvG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4503"/>
            <a:ext cx="10646228" cy="666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.mycdn.me/image?id=863393325839&amp;t=3&amp;plc=WEB&amp;tkn=*0K5ABk-7AExH2L_qpA0sNtkvvG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56903"/>
            <a:ext cx="10646228" cy="666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.mycdn.me/image?id=863393325839&amp;t=3&amp;plc=WEB&amp;tkn=*0K5ABk-7AExH2L_qpA0sNtkvvG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95943"/>
            <a:ext cx="10646228" cy="6662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68491" y="2431474"/>
            <a:ext cx="70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045263&amp;t=3&amp;plc=WEB&amp;tkn=*jye7NosB9gqAE3HopSz4Ed8LeR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5" y="169818"/>
            <a:ext cx="10254342" cy="6439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917873" y="3803073"/>
            <a:ext cx="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32807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030927&amp;t=3&amp;plc=WEB&amp;tkn=*S_nlAkPfaVEnimTQc99OrZvP05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182880"/>
            <a:ext cx="10489474" cy="6439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88673" y="409401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1709" y="4094019"/>
            <a:ext cx="831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025295&amp;t=3&amp;plc=WEB&amp;tkn=*QLkflkop5y6lTnz0ZOqA1mr_gX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82880"/>
            <a:ext cx="10724606" cy="6413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416636" y="3761509"/>
            <a:ext cx="70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8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2970511&amp;t=3&amp;plc=WEB&amp;tkn=*k_BG-w9q2v2l4mLW-0wW4zQmJt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" y="130630"/>
            <a:ext cx="10306595" cy="6544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06145" y="1766456"/>
            <a:ext cx="72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318927&amp;t=3&amp;plc=WEB&amp;tkn=*6RPSGXOq6G7bVDlbulxEpj047f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209006"/>
            <a:ext cx="10345783" cy="65444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439891" y="2369127"/>
            <a:ext cx="748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310735&amp;t=3&amp;plc=WEB&amp;tkn=*d2EGnc1t-qeIFyeQlVL8dvc60U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300446"/>
            <a:ext cx="10293531" cy="6466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982691" y="1974273"/>
            <a:ext cx="665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22198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303311&amp;t=3&amp;plc=WEB&amp;tkn=*Iho_Do44bOubhHBA0eq_Mig-74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" y="130630"/>
            <a:ext cx="9927772" cy="6544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63982" y="4114800"/>
            <a:ext cx="64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1673" y="4114800"/>
            <a:ext cx="64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88975&amp;t=3&amp;plc=WEB&amp;tkn=*2ep7ImHUcX_JV4xrMDHr5v3Wo8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5" y="91440"/>
            <a:ext cx="10398034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019309" y="2389909"/>
            <a:ext cx="64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5021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84111&amp;t=3&amp;plc=WEB&amp;tkn=*xJbOUHKmo_RvEP6f-AoNRth9kM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6" y="104504"/>
            <a:ext cx="10123713" cy="6753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959436" y="2514600"/>
            <a:ext cx="706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3393275919&amp;t=3&amp;plc=WEB&amp;tkn=*20geM-LwZflVwjEdvtsUSKR6IT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3" y="0"/>
            <a:ext cx="9784080" cy="6727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86599" y="2348345"/>
            <a:ext cx="623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74</Words>
  <Application>Microsoft Office PowerPoint</Application>
  <PresentationFormat>Широкоэкранный</PresentationFormat>
  <Paragraphs>51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Словарные слова</dc:title>
  <dc:creator>Пользователь</dc:creator>
  <cp:lastModifiedBy>User</cp:lastModifiedBy>
  <cp:revision>8</cp:revision>
  <dcterms:created xsi:type="dcterms:W3CDTF">2018-01-07T10:54:44Z</dcterms:created>
  <dcterms:modified xsi:type="dcterms:W3CDTF">2019-03-10T08:34:00Z</dcterms:modified>
</cp:coreProperties>
</file>